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3.wav" ContentType="audio/x-wav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04" r:id="rId4"/>
    <p:sldMasterId id="2147483712" r:id="rId5"/>
    <p:sldMasterId id="2147483724" r:id="rId6"/>
    <p:sldMasterId id="2147483738" r:id="rId7"/>
    <p:sldMasterId id="2147483750" r:id="rId8"/>
    <p:sldMasterId id="2147483761" r:id="rId9"/>
  </p:sldMasterIdLst>
  <p:notesMasterIdLst>
    <p:notesMasterId r:id="rId46"/>
  </p:notesMasterIdLst>
  <p:sldIdLst>
    <p:sldId id="318" r:id="rId10"/>
    <p:sldId id="258" r:id="rId11"/>
    <p:sldId id="296" r:id="rId12"/>
    <p:sldId id="297" r:id="rId13"/>
    <p:sldId id="298" r:id="rId14"/>
    <p:sldId id="320" r:id="rId15"/>
    <p:sldId id="331" r:id="rId16"/>
    <p:sldId id="300" r:id="rId17"/>
    <p:sldId id="301" r:id="rId18"/>
    <p:sldId id="261" r:id="rId19"/>
    <p:sldId id="303" r:id="rId20"/>
    <p:sldId id="264" r:id="rId21"/>
    <p:sldId id="265" r:id="rId22"/>
    <p:sldId id="306" r:id="rId23"/>
    <p:sldId id="333" r:id="rId24"/>
    <p:sldId id="332" r:id="rId25"/>
    <p:sldId id="315" r:id="rId26"/>
    <p:sldId id="334" r:id="rId27"/>
    <p:sldId id="272" r:id="rId28"/>
    <p:sldId id="335" r:id="rId29"/>
    <p:sldId id="336" r:id="rId30"/>
    <p:sldId id="312" r:id="rId31"/>
    <p:sldId id="274" r:id="rId32"/>
    <p:sldId id="311" r:id="rId33"/>
    <p:sldId id="338" r:id="rId34"/>
    <p:sldId id="1540" r:id="rId35"/>
    <p:sldId id="1523" r:id="rId36"/>
    <p:sldId id="1541" r:id="rId37"/>
    <p:sldId id="1542" r:id="rId38"/>
    <p:sldId id="1544" r:id="rId39"/>
    <p:sldId id="330" r:id="rId40"/>
    <p:sldId id="1545" r:id="rId41"/>
    <p:sldId id="1546" r:id="rId42"/>
    <p:sldId id="292" r:id="rId43"/>
    <p:sldId id="319" r:id="rId44"/>
    <p:sldId id="29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77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022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0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6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80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74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66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3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16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594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7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10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9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79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2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20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13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5464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185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13314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36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E5F6AD-1DCF-4F18-9BBA-2BC622BDF2F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0D12B-A1F6-4D3F-98AE-9ADCFED71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51C4234-26B0-4603-930A-BC83865C19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C9326E18-D8FC-479E-9F23-4B7A0F8D3E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56F799D-D809-45D1-817F-853EA95FB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7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2023/10/18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2023/10/18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 xmlns:a16="http://schemas.microsoft.com/office/drawing/2014/main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8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openxmlformats.org/officeDocument/2006/relationships/image" Target="../media/image20.png"/><Relationship Id="rId10" Type="http://schemas.openxmlformats.org/officeDocument/2006/relationships/image" Target="../media/image75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9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microsoft.com/office/2007/relationships/hdphoto" Target="../media/hdphoto4.wdp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00.jpeg"/><Relationship Id="rId5" Type="http://schemas.openxmlformats.org/officeDocument/2006/relationships/image" Target="../media/image9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8.xml"/><Relationship Id="rId10" Type="http://schemas.openxmlformats.org/officeDocument/2006/relationships/image" Target="../media/image101.png"/><Relationship Id="rId4" Type="http://schemas.openxmlformats.org/officeDocument/2006/relationships/tags" Target="../tags/tag7.xml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9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0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1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2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12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8.xml"/><Relationship Id="rId1" Type="http://schemas.openxmlformats.org/officeDocument/2006/relationships/tags" Target="../tags/tag13.xml"/><Relationship Id="rId5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79.pn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6.png"/><Relationship Id="rId11" Type="http://schemas.openxmlformats.org/officeDocument/2006/relationships/image" Target="../media/image111.jpg"/><Relationship Id="rId5" Type="http://schemas.openxmlformats.org/officeDocument/2006/relationships/audio" Target="../media/audio3.wav"/><Relationship Id="rId10" Type="http://schemas.openxmlformats.org/officeDocument/2006/relationships/image" Target="../media/image110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109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77.png"/><Relationship Id="rId7" Type="http://schemas.openxmlformats.org/officeDocument/2006/relationships/image" Target="../media/image1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32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9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audio" Target="../media/audio1.wav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1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xmlns="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92486" y="252430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:a16="http://schemas.microsoft.com/office/drawing/2014/main" xmlns="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755056" y="173899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10235310" y="1773946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3239385" y="261041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BE4263-BC2C-4CC4-B4B2-9336D0107957}"/>
              </a:ext>
            </a:extLst>
          </p:cNvPr>
          <p:cNvGrpSpPr/>
          <p:nvPr/>
        </p:nvGrpSpPr>
        <p:grpSpPr>
          <a:xfrm>
            <a:off x="6002645" y="3347942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40928" y="2548927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2755055" y="340943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15" y="851925"/>
            <a:ext cx="9652951" cy="2420860"/>
          </a:xfrm>
          <a:prstGeom prst="rect">
            <a:avLst/>
          </a:prstGeom>
        </p:spPr>
      </p:pic>
      <p:pic>
        <p:nvPicPr>
          <p:cNvPr id="1026" name="Picture 2" descr="Cách học bảng chữ cái tiếng Anh qua bài hát cho bé">
            <a:extLst>
              <a:ext uri="{FF2B5EF4-FFF2-40B4-BE49-F238E27FC236}">
                <a16:creationId xmlns:a16="http://schemas.microsoft.com/office/drawing/2014/main" xmlns="" id="{05B943CD-8B07-4A0D-8A93-088C53AA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8864"/>
            <a:ext cx="5181600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9FAA24A1-4A5C-46E3-8E22-2CD55739F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1590" y="68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020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:a16="http://schemas.microsoft.com/office/drawing/2014/main" xmlns="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:a16="http://schemas.microsoft.com/office/drawing/2014/main" xmlns="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:a16="http://schemas.microsoft.com/office/drawing/2014/main" xmlns="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xmlns="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xmlns="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xmlns="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:a16="http://schemas.microsoft.com/office/drawing/2014/main" xmlns="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:a16="http://schemas.microsoft.com/office/drawing/2014/main" xmlns="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:a16="http://schemas.microsoft.com/office/drawing/2014/main" xmlns="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xmlns="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xmlns="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xmlns="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:a16="http://schemas.microsoft.com/office/drawing/2014/main" xmlns="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:a16="http://schemas.microsoft.com/office/drawing/2014/main" xmlns="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:a16="http://schemas.microsoft.com/office/drawing/2014/main" xmlns="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xmlns="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:a16="http://schemas.microsoft.com/office/drawing/2014/main" xmlns="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:a16="http://schemas.microsoft.com/office/drawing/2014/main" xmlns="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:a16="http://schemas.microsoft.com/office/drawing/2014/main" xmlns="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xmlns="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:a16="http://schemas.microsoft.com/office/drawing/2014/main" xmlns="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:a16="http://schemas.microsoft.com/office/drawing/2014/main" xmlns="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:a16="http://schemas.microsoft.com/office/drawing/2014/main" xmlns="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:a16="http://schemas.microsoft.com/office/drawing/2014/main" xmlns="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:a16="http://schemas.microsoft.com/office/drawing/2014/main" xmlns="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:a16="http://schemas.microsoft.com/office/drawing/2014/main" xmlns="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:a16="http://schemas.microsoft.com/office/drawing/2014/main" xmlns="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:a16="http://schemas.microsoft.com/office/drawing/2014/main" xmlns="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:a16="http://schemas.microsoft.com/office/drawing/2014/main" xmlns="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:a16="http://schemas.microsoft.com/office/drawing/2014/main" xmlns="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96034" y="2002714"/>
            <a:ext cx="59332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3154212" y="4162788"/>
            <a:ext cx="624840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32637" y="2372887"/>
            <a:ext cx="5687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7" showWhenStopped="0">
                    <p:cTn id="2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:a16="http://schemas.microsoft.com/office/drawing/2014/main" xmlns="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xmlns="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xmlns="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xmlns="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xmlns="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:a16="http://schemas.microsoft.com/office/drawing/2014/main" xmlns="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xmlns="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:a16="http://schemas.microsoft.com/office/drawing/2014/main" xmlns="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:a16="http://schemas.microsoft.com/office/drawing/2014/main" xmlns="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5429" y="3570664"/>
            <a:ext cx="4702628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Bàn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tay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98109" y="4630901"/>
            <a:ext cx="4317386" cy="891941"/>
            <a:chOff x="3373581" y="3473177"/>
            <a:chExt cx="3238039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373581" y="3473177"/>
              <a:ext cx="3238039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11497" y="3551485"/>
              <a:ext cx="3162206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giờ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vị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3269671" cy="891942"/>
            <a:chOff x="3733801" y="4264994"/>
            <a:chExt cx="245225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452253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2299854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75497" y="371236"/>
            <a:ext cx="64188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dập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dềnh</a:t>
            </a:r>
            <a:endParaRPr lang="en-US" sz="4400" b="1" dirty="0">
              <a:solidFill>
                <a:srgbClr val="FF6600"/>
              </a:solidFill>
              <a:latin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vỗ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760110" y="5438614"/>
            <a:ext cx="3404733" cy="891942"/>
            <a:chOff x="3733801" y="4264994"/>
            <a:chExt cx="2201033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771798" y="4299452"/>
              <a:ext cx="2163036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lượn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13" y="0"/>
            <a:ext cx="5433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73601" y="648415"/>
            <a:ext cx="598351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Để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lộ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ra,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bày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ra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phô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rì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rào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67" dirty="0" err="1">
                  <a:solidFill>
                    <a:prstClr val="black"/>
                  </a:solidFill>
                  <a:latin typeface="Calibri"/>
                </a:rPr>
                <a:t>phố</a:t>
              </a:r>
              <a:endPara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96418" y="426609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defRPr/>
            </a:pPr>
            <a:r>
              <a:rPr lang="en-US" sz="4000" b="1" dirty="0" err="1">
                <a:solidFill>
                  <a:srgbClr val="FF6600"/>
                </a:solidFill>
              </a:rPr>
              <a:t>Trao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đổi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với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bạn</a:t>
            </a:r>
            <a:r>
              <a:rPr lang="en-US" sz="4000" b="1" dirty="0">
                <a:solidFill>
                  <a:srgbClr val="FF6600"/>
                </a:solidFill>
              </a:rPr>
              <a:t>: </a:t>
            </a:r>
            <a:r>
              <a:rPr lang="en-US" sz="4000" b="1" dirty="0" err="1">
                <a:solidFill>
                  <a:srgbClr val="FF6600"/>
                </a:solidFill>
              </a:rPr>
              <a:t>Điều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gì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sẽ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xảy</a:t>
            </a:r>
            <a:r>
              <a:rPr lang="en-US" sz="4000" b="1" dirty="0">
                <a:solidFill>
                  <a:srgbClr val="FF6600"/>
                </a:solidFill>
              </a:rPr>
              <a:t> ra </a:t>
            </a:r>
            <a:r>
              <a:rPr lang="en-US" sz="4000" b="1" dirty="0" err="1">
                <a:solidFill>
                  <a:srgbClr val="FF6600"/>
                </a:solidFill>
              </a:rPr>
              <a:t>nếu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không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có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dấu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câu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khi</a:t>
            </a:r>
            <a:r>
              <a:rPr lang="en-US" sz="4000" b="1" dirty="0">
                <a:solidFill>
                  <a:srgbClr val="FF6600"/>
                </a:solidFill>
              </a:rPr>
              <a:t> </a:t>
            </a:r>
            <a:r>
              <a:rPr lang="en-US" sz="4000" b="1" dirty="0" err="1">
                <a:solidFill>
                  <a:srgbClr val="FF6600"/>
                </a:solidFill>
              </a:rPr>
              <a:t>viết</a:t>
            </a:r>
            <a:r>
              <a:rPr lang="en-US" sz="4000" b="1" dirty="0">
                <a:solidFill>
                  <a:srgbClr val="FF6600"/>
                </a:solidFill>
              </a:rPr>
              <a:t>?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651128"/>
            <a:ext cx="1288057" cy="12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0" y="176594"/>
            <a:ext cx="1226812" cy="164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2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29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BB2239B-22DD-4353-86B1-EA78FA3DFCC6}"/>
              </a:ext>
            </a:extLst>
          </p:cNvPr>
          <p:cNvGrpSpPr/>
          <p:nvPr/>
        </p:nvGrpSpPr>
        <p:grpSpPr>
          <a:xfrm>
            <a:off x="2198924" y="208773"/>
            <a:ext cx="9751337" cy="1864050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xmlns="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xmlns="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xmlns="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xmlns="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" y="138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56337" y="580885"/>
            <a:ext cx="7992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xmlns="" id="{8B159A0C-66F9-49B8-A1C0-E01178F576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418" y="2262850"/>
            <a:ext cx="5421095" cy="26698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3902" y="-209079"/>
            <a:ext cx="224961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7.40741E-7 L 0.19219 -0.35579 " pathEditMode="relative" rAng="0" ptsTypes="AA">
                                          <p:cBhvr>
                                            <p:cTn id="31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09" y="-178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3216 -0.31435 L 0.76094 -0.50255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432" y="-942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5742</TotalTime>
  <Words>2005</Words>
  <Application>Microsoft Office PowerPoint</Application>
  <PresentationFormat>Custom</PresentationFormat>
  <Paragraphs>206</Paragraphs>
  <Slides>36</Slides>
  <Notes>27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3_Office 主题​​</vt:lpstr>
      <vt:lpstr>Office 主题​​</vt:lpstr>
      <vt:lpstr>2_Office Theme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33</cp:revision>
  <dcterms:created xsi:type="dcterms:W3CDTF">2022-06-26T01:07:02Z</dcterms:created>
  <dcterms:modified xsi:type="dcterms:W3CDTF">2023-10-22T01:04:01Z</dcterms:modified>
</cp:coreProperties>
</file>